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11/3/11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0"/>
            <a:ext cx="8147304" cy="1176457"/>
          </a:xfrm>
        </p:spPr>
        <p:txBody>
          <a:bodyPr/>
          <a:lstStyle/>
          <a:p>
            <a:pPr algn="l"/>
            <a:r>
              <a:rPr lang="en-US" dirty="0" smtClean="0">
                <a:latin typeface="Arial Rounded MT Bold"/>
                <a:cs typeface="Arial Rounded MT Bold"/>
              </a:rPr>
              <a:t>For your planner…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781" y="1307176"/>
            <a:ext cx="8684115" cy="5247374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3200" u="sng" dirty="0" smtClean="0">
                <a:latin typeface="Arial Rounded MT Bold"/>
                <a:cs typeface="Arial Rounded MT Bold"/>
              </a:rPr>
              <a:t>Today</a:t>
            </a:r>
            <a:r>
              <a:rPr lang="en-US" sz="3200" dirty="0" smtClean="0">
                <a:latin typeface="Arial Rounded MT Bold"/>
                <a:cs typeface="Arial Rounded MT Bold"/>
              </a:rPr>
              <a:t>: turn in homework: </a:t>
            </a:r>
            <a:r>
              <a:rPr lang="en-US" sz="3200" dirty="0" err="1" smtClean="0">
                <a:latin typeface="Arial Rounded MT Bold"/>
                <a:cs typeface="Arial Rounded MT Bold"/>
              </a:rPr>
              <a:t>bedmaking</a:t>
            </a:r>
            <a:endParaRPr lang="en-US" sz="3200" dirty="0" smtClean="0">
              <a:latin typeface="Arial Rounded MT Bold"/>
              <a:cs typeface="Arial Rounded MT Bold"/>
            </a:endParaRPr>
          </a:p>
          <a:p>
            <a:pPr marL="800100" lvl="1" indent="-342900" algn="l">
              <a:buFont typeface="Arial"/>
              <a:buChar char="•"/>
            </a:pPr>
            <a:r>
              <a:rPr lang="en-US" sz="3200" dirty="0">
                <a:latin typeface="Arial Rounded MT Bold"/>
                <a:cs typeface="Arial Rounded MT Bold"/>
              </a:rPr>
              <a:t>F</a:t>
            </a:r>
            <a:r>
              <a:rPr lang="en-US" sz="3200" dirty="0" smtClean="0">
                <a:latin typeface="Arial Rounded MT Bold"/>
                <a:cs typeface="Arial Rounded MT Bold"/>
              </a:rPr>
              <a:t>inish clinical skill – positioning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3200" dirty="0" smtClean="0">
                <a:latin typeface="Arial Rounded MT Bold"/>
                <a:cs typeface="Arial Rounded MT Bold"/>
              </a:rPr>
              <a:t>Watch ROM video, take 3 column notes</a:t>
            </a:r>
          </a:p>
          <a:p>
            <a:pPr marL="342900" indent="-342900" algn="l">
              <a:buFont typeface="Arial"/>
              <a:buChar char="•"/>
            </a:pPr>
            <a:r>
              <a:rPr lang="en-US" sz="3200" u="sng" dirty="0" smtClean="0">
                <a:latin typeface="Arial Rounded MT Bold"/>
                <a:cs typeface="Arial Rounded MT Bold"/>
              </a:rPr>
              <a:t>Fri: </a:t>
            </a:r>
            <a:r>
              <a:rPr lang="en-US" sz="3200" dirty="0" smtClean="0">
                <a:latin typeface="Arial Rounded MT Bold"/>
                <a:cs typeface="Arial Rounded MT Bold"/>
              </a:rPr>
              <a:t>retakes Unit 7 test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3200" dirty="0" smtClean="0">
                <a:latin typeface="Arial Rounded MT Bold"/>
                <a:cs typeface="Arial Rounded MT Bold"/>
              </a:rPr>
              <a:t>ROM video for practice or notes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3200" dirty="0" smtClean="0">
                <a:latin typeface="Arial Rounded MT Bold"/>
                <a:cs typeface="Arial Rounded MT Bold"/>
              </a:rPr>
              <a:t>Clinical skill testing, if ready.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3200" dirty="0" smtClean="0">
                <a:latin typeface="Arial Rounded MT Bold"/>
                <a:cs typeface="Arial Rounded MT Bold"/>
              </a:rPr>
              <a:t>Turn in notes &amp; paragraph.  Summarize purpose &amp; safety/comfort points for assisting c ROM. Use terms “contractures” &amp; “atrophy” in paragraph.  </a:t>
            </a:r>
            <a:r>
              <a:rPr lang="en-US" sz="3200" dirty="0" smtClean="0">
                <a:solidFill>
                  <a:schemeClr val="bg1"/>
                </a:solidFill>
                <a:latin typeface="Arial Rounded MT Bold"/>
                <a:cs typeface="Arial Rounded MT Bold"/>
              </a:rPr>
              <a:t>Do not list specific steps for specific joints in paragraph.</a:t>
            </a:r>
          </a:p>
          <a:p>
            <a:pPr marL="800100" lvl="1" indent="-342900" algn="l">
              <a:buFont typeface="Arial"/>
              <a:buChar char="•"/>
            </a:pPr>
            <a:endParaRPr lang="en-US" sz="3200" dirty="0" smtClean="0">
              <a:latin typeface="Arial Rounded MT Bold"/>
              <a:cs typeface="Arial Rounded MT Bold"/>
            </a:endParaRPr>
          </a:p>
          <a:p>
            <a:pPr marL="800100" lvl="1" indent="-342900" algn="l">
              <a:buFont typeface="Arial"/>
              <a:buChar char="•"/>
            </a:pPr>
            <a:endParaRPr lang="en-US" sz="3200" dirty="0" smtClean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211292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0"/>
            <a:ext cx="8147304" cy="1363197"/>
          </a:xfrm>
        </p:spPr>
        <p:txBody>
          <a:bodyPr/>
          <a:lstStyle/>
          <a:p>
            <a:pPr algn="l"/>
            <a:r>
              <a:rPr lang="en-US" dirty="0" smtClean="0">
                <a:latin typeface="Arial Rounded MT Bold"/>
                <a:cs typeface="Arial Rounded MT Bold"/>
              </a:rPr>
              <a:t>For your planner…</a:t>
            </a:r>
            <a:endParaRPr lang="en-US" dirty="0">
              <a:latin typeface="Arial Rounded MT Bold"/>
              <a:cs typeface="Arial Rounded MT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781" y="1531262"/>
            <a:ext cx="8684115" cy="5023287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3200" b="1" u="sng" dirty="0" smtClean="0">
                <a:latin typeface="Arial Rounded MT Bold"/>
                <a:cs typeface="Arial Rounded MT Bold"/>
              </a:rPr>
              <a:t>Mon</a:t>
            </a:r>
            <a:r>
              <a:rPr lang="en-US" sz="3200" dirty="0" smtClean="0">
                <a:latin typeface="Arial Rounded MT Bold"/>
                <a:cs typeface="Arial Rounded MT Bold"/>
              </a:rPr>
              <a:t>: skills testing: </a:t>
            </a:r>
            <a:r>
              <a:rPr lang="en-US" sz="3200" dirty="0">
                <a:latin typeface="Arial Rounded MT Bold"/>
                <a:cs typeface="Arial Rounded MT Bold"/>
              </a:rPr>
              <a:t>A</a:t>
            </a:r>
            <a:r>
              <a:rPr lang="en-US" sz="3200" dirty="0" smtClean="0">
                <a:latin typeface="Arial Rounded MT Bold"/>
                <a:cs typeface="Arial Rounded MT Bold"/>
              </a:rPr>
              <a:t>ssisting with ROM</a:t>
            </a:r>
          </a:p>
          <a:p>
            <a:pPr marL="800100" lvl="1" indent="-342900" algn="l">
              <a:buFont typeface="Arial"/>
              <a:buChar char="•"/>
            </a:pPr>
            <a:r>
              <a:rPr lang="en-US" sz="3200" dirty="0" smtClean="0">
                <a:latin typeface="Arial Rounded MT Bold"/>
                <a:cs typeface="Arial Rounded MT Bold"/>
              </a:rPr>
              <a:t>Priority to students in A/B group.  If not passed by Wed, must be added to things to do in after school session.  (</a:t>
            </a:r>
            <a:r>
              <a:rPr lang="en-US" sz="2600" dirty="0" smtClean="0">
                <a:latin typeface="Arial Rounded MT Bold"/>
                <a:cs typeface="Arial Rounded MT Bold"/>
              </a:rPr>
              <a:t>Wear scrubs.)</a:t>
            </a:r>
          </a:p>
          <a:p>
            <a:pPr marL="342900" indent="-342900" algn="l">
              <a:buFont typeface="Arial"/>
              <a:buChar char="•"/>
            </a:pPr>
            <a:r>
              <a:rPr lang="en-US" sz="3200" b="1" u="sng" dirty="0" smtClean="0">
                <a:latin typeface="Arial Rounded MT Bold"/>
                <a:cs typeface="Arial Rounded MT Bold"/>
              </a:rPr>
              <a:t>Tues</a:t>
            </a:r>
            <a:r>
              <a:rPr lang="en-US" sz="3200" dirty="0" smtClean="0">
                <a:latin typeface="Arial Rounded MT Bold"/>
                <a:cs typeface="Arial Rounded MT Bold"/>
              </a:rPr>
              <a:t>: short answer test over “Clinical </a:t>
            </a:r>
            <a:r>
              <a:rPr lang="en-US" sz="3200" dirty="0">
                <a:latin typeface="Arial Rounded MT Bold"/>
                <a:cs typeface="Arial Rounded MT Bold"/>
              </a:rPr>
              <a:t>S</a:t>
            </a:r>
            <a:r>
              <a:rPr lang="en-US" sz="3200" dirty="0" smtClean="0">
                <a:latin typeface="Arial Rounded MT Bold"/>
                <a:cs typeface="Arial Rounded MT Bold"/>
              </a:rPr>
              <a:t>kills for Manor Care.”  Worth 100 points.</a:t>
            </a:r>
          </a:p>
          <a:p>
            <a:pPr marL="342900" indent="-342900" algn="l">
              <a:buFont typeface="Arial"/>
              <a:buChar char="•"/>
            </a:pPr>
            <a:r>
              <a:rPr lang="en-US" sz="3400" b="1" u="sng" dirty="0" smtClean="0">
                <a:latin typeface="Arial Rounded MT Bold"/>
                <a:cs typeface="Arial Rounded MT Bold"/>
              </a:rPr>
              <a:t>Wed</a:t>
            </a:r>
            <a:r>
              <a:rPr lang="en-US" sz="3400" dirty="0" smtClean="0">
                <a:latin typeface="Arial Rounded MT Bold"/>
                <a:cs typeface="Arial Rounded MT Bold"/>
              </a:rPr>
              <a:t>: Chapter 16/17 homework packet due.  </a:t>
            </a:r>
            <a:r>
              <a:rPr lang="en-US" sz="34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After school session for A/B group.  Come prepared to test oral hygiene, shaving, and nail care (plus ROM if not completed).</a:t>
            </a:r>
            <a:endParaRPr lang="en-US" sz="3400" dirty="0" smtClean="0">
              <a:latin typeface="Arial Rounded MT Bold"/>
              <a:cs typeface="Arial Rounded MT Bold"/>
            </a:endParaRPr>
          </a:p>
          <a:p>
            <a:pPr marL="800100" lvl="1" indent="-342900" algn="l">
              <a:buFont typeface="Arial"/>
              <a:buChar char="•"/>
            </a:pPr>
            <a:endParaRPr lang="en-US" sz="3200" dirty="0" smtClean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210933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147051" cy="318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You are assigned to set Mr. Lewis up for a partial bath. 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supplies do you need to gather?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body parts would you assist him (as needed) to wash?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In what order would you wash these parts?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will you clean up after his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parial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 bath?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360235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147051" cy="31877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Perineal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 care is the last step of a partial bath. 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supplies will be used to perform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pericare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Mr. Lewis is uncircumcised.  Describe steps to clean his genital area.  How should the rectal area be washed?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must be remembered when soiled briefs are discarded?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409141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390315" cy="318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Mr. Lewis uses a disposable razor to shave, but he is unable to be up to the bathroom to shave. 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supplies will be needed to shave him?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should Mr. Lewis be positioned for his shave?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Describe the steps you would take to shave him?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steps need to be taken to clean up after the shave?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82909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390315" cy="318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Mr. Lewis needs help with oral care before breakfast.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supplies does he need when set up to brush his teeth?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do you position him?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things might you need to help him with?</a:t>
            </a: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2207811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390315" cy="318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Mr. Lewis prefers to have his meals served to him sitting up in bed.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will you make sure he has been served the correct tray?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will you position him &amp; help set up the tray for him to feed himself?  What kind of help might he need?</a:t>
            </a:r>
          </a:p>
          <a:p>
            <a:pPr>
              <a:buFont typeface="+mj-lt"/>
              <a:buAutoNum type="arabicPeriod"/>
            </a:pP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682295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3168324"/>
          </a:xfrm>
        </p:spPr>
        <p:txBody>
          <a:bodyPr/>
          <a:lstStyle/>
          <a:p>
            <a:pPr algn="l"/>
            <a:r>
              <a:rPr lang="en-US" sz="2800" dirty="0" smtClean="0">
                <a:latin typeface="Arial Rounded MT Bold"/>
                <a:cs typeface="Arial Rounded MT Bold"/>
              </a:rPr>
              <a:t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a:t>
            </a:r>
            <a:endParaRPr lang="en-US" sz="2800" dirty="0"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3262454"/>
            <a:ext cx="8390315" cy="3595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Mr. Lewis needs assistance with range of motion exercises to his upper body.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List 3 movements you should complete to his shoulder joint.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What movement must be done to the elbow joint?</a:t>
            </a:r>
          </a:p>
          <a:p>
            <a:pPr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/>
                <a:cs typeface="Arial Rounded MT Bold"/>
              </a:rPr>
              <a:t>How will you know how far to move the joint?</a:t>
            </a:r>
          </a:p>
          <a:p>
            <a:pPr>
              <a:buFont typeface="+mj-lt"/>
              <a:buAutoNum type="arabicPeriod"/>
            </a:pPr>
            <a:endParaRPr lang="en-US" dirty="0">
              <a:solidFill>
                <a:schemeClr val="tx2">
                  <a:lumMod val="50000"/>
                </a:schemeClr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923853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59</TotalTime>
  <Words>847</Words>
  <Application>Microsoft Macintosh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Saddle</vt:lpstr>
      <vt:lpstr>For your planner…</vt:lpstr>
      <vt:lpstr>For your planner…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  <vt:lpstr>You are assigned to care for Mr. Lewis who has severe MS.  His lower extremities are atrophied with severe contractures.  His arms &amp; hands are weak.  He fatigues easily.  He is unable to bear weight on his legs, so must be transferred by mechanical lift.  He wears an incontinence brief.</vt:lpstr>
    </vt:vector>
  </TitlesOfParts>
  <Company>Bartlett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your planner…</dc:title>
  <dc:creator>Marcia DeHaan</dc:creator>
  <cp:lastModifiedBy>Marcia DeHaan</cp:lastModifiedBy>
  <cp:revision>7</cp:revision>
  <dcterms:created xsi:type="dcterms:W3CDTF">2011-11-03T14:59:50Z</dcterms:created>
  <dcterms:modified xsi:type="dcterms:W3CDTF">2011-11-04T03:08:48Z</dcterms:modified>
</cp:coreProperties>
</file>